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notesMasterIdLst>
    <p:notesMasterId r:id="rId15"/>
  </p:notesMasterIdLst>
  <p:sldIdLst>
    <p:sldId id="256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008000"/>
    <a:srgbClr val="6E2585"/>
    <a:srgbClr val="8B734A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0" autoAdjust="0"/>
    <p:restoredTop sz="94086" autoAdjust="0"/>
  </p:normalViewPr>
  <p:slideViewPr>
    <p:cSldViewPr>
      <p:cViewPr>
        <p:scale>
          <a:sx n="70" d="100"/>
          <a:sy n="70" d="100"/>
        </p:scale>
        <p:origin x="-141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4323-E371-4E87-B640-9A8A2B8D6F7E}" type="datetimeFigureOut">
              <a:rPr lang="pl-PL" smtClean="0"/>
              <a:t>2018-08-22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C257-F47C-47EA-BF92-1BF14BCD9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4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E0F9-13E8-4828-A5CD-2038C5B659A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C49-A30B-4A7B-BDF4-71725E2FB9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CB04-B77D-4651-8ADC-84B02E4232B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AFBC-A885-4966-B076-ACD064D6D4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3A3D-335B-42A6-A57C-4993ED4EB30D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077B-CBA3-4375-B617-6E3FC45BAE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C820-0CE1-4E30-8F9D-D75592832997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8045-33D7-41C1-BCDD-1F09C34604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12B9-F204-473D-BEE5-967A56A9A66F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1A87-3A65-4DEC-89AF-901A5117EE1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9F7F-0768-42FA-9C70-759A5CFAFCBE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ABD6-0386-4E5C-8999-35AF403B16D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FB66-750A-4B9A-8629-17675B12B052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88DD-6D5B-409E-AE88-384A2BB60FF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C965-5CE7-40B1-A634-F07CA2AB7797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0CC3-AE4D-45C7-83BB-3A70F8CCE8F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F436-654A-45F1-8AE2-CB1B553B38CC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402A-EADD-42DA-90DC-E42BBEACB82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22C6-68F0-41D3-B9B7-0195B060AA55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A62B-3F79-4C60-8DDE-8FD1D133FD3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682D-FF4E-4B46-8B82-C5AABC991E55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03A4-074C-4040-840A-9916D54F72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9E31-10B5-4A97-B8F8-1E05CAE0489B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74AD-1F09-4336-82FB-6AC4F58773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2528-843C-4C46-8249-34B5E421886A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B800-F070-410F-B34C-F470995EA34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EFFA-409E-47D1-B502-8A465BF90E17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81D7-467F-46ED-AE64-F0914D756D4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B76C-3076-489E-A470-87F5F6C3348E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C50E-AB67-4218-996B-EE5D9F6035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B847-E15D-4B85-9C7C-08DCEEB77181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E998-DF75-4376-9049-D74FE2A446C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50E7-AED8-4073-AC89-648D2C8F406E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6FC9-8024-4BDF-BAE4-02544098CD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C355-DF4A-43D3-AF17-1CB2D1A189AD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ACCE-25DF-4956-8C1A-24B4617069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4F7B-5BF0-4094-87A3-9023AADB70A9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F721-B105-4750-B56E-7417DA95E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DECC-3892-4EC1-93A8-35835F8C18E7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982E-E6D2-43D5-B748-8372C97920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5119-A43E-407B-A6F2-FF2FF87CAAD0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2F56-623B-443E-9D6C-1C7C0C5033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9D5E-8FB9-4A59-8F0E-641E0028D216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5E4F-C168-4B46-B1FF-E499001247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D975-D430-4344-B000-F1101F2AAD3B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432F-28C3-4CCA-AF4C-B77D51B24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D436-72A5-4CA3-94AD-FD87DD66D89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3D2F-62A3-4DB2-B83E-230C9BD235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F0F6-887A-483B-91C5-39C39706E654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97CC-AEC7-451B-9C1E-5A9D36FC1A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95FD-D072-42AB-A0CD-3D4C85014CC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E585-D8F5-47B7-B9E0-0D5376D7BF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2789-C73C-4D9B-8BBA-A77631D1EF4D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9189-0A12-42B8-803C-29EFA2E915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19BB-0F9D-49E8-9734-0A0208BDF76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0363-0695-4CBD-80ED-1C29FF6A44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2A12-B8BB-4CE4-863E-629321416167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402A-034D-41EB-9903-D1E02275C53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5146-E805-44BE-A7E5-27CD189AE162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0C96-8EB2-4EB8-9C2E-0D139BD6BDE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4508-0B04-4472-B327-CED9A55407FA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4B30-754E-41F2-830B-A05DEA35DB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0412-E882-490A-BE05-0015490D0AFD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7AC8-0016-47D1-88AB-15EE0F676A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4C7-5737-484A-8783-3F276D89E8F6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03F7-D508-4174-89DC-C0D1F6616BC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3F97-35CF-4A4A-8180-F356F2C6AEDA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9579-7607-47D6-8BCE-086B19B8A2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A3AB-7DDE-40ED-84B4-F22AF6A5DE3B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5905-E983-4356-BC6C-E56AC98B480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432F-0D55-44CD-98D4-0A81A07C6DEE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6716-4699-4F3C-BD87-EB54573AEC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847C-8721-4802-8743-8517F2EC7FB7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C437-287B-4E37-9E3B-752AFA6821C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D207-F14A-44DB-8754-44CF4EEF4283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3A71-35CB-4FF4-B002-F7D0075366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DACA-E5F4-49BE-BCC1-86772231441C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71B4-7659-41C4-888E-F7F93ADB2B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EA32-E4CA-4C03-82EC-B76F9934429B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C9B2-B615-422B-9AA3-9A78148CB06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2A90-5F90-49DC-90CD-A727D3EF09BF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D99A-EFF0-409C-AAC2-93098B604A4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A975-D96C-4A56-A799-9679D97B16AC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28F1-9E3D-4D6F-85F5-AA84EFDDD5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4553-4094-446D-AF7A-B880DB3A2989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D17F-2F7A-4DF1-859A-35584BA222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BA23-C7BB-4B31-B00D-850CDB3C9958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D84F-4B3B-430D-8CC5-73350C6828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3B04-3CAF-42AD-B789-D56A8658C319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F57D-4EFD-4DA9-87F8-B9F9242B63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61DE-D7C9-4A0E-AD75-C92EE05B4306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7491-64DA-499E-95D1-BD6A9A4A5F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6C58-DFA4-4224-882C-458580D57401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0C80-9E49-47E5-929D-1C5372D141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EE3F-BCDE-43E1-B411-809DAFBE568C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E7F1-1C7F-4000-860F-EC3609BCB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4B7B-B853-4CD0-8F1D-E06B8170FC76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9C85-668F-42F4-B658-4DEFE03953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F900-8CF5-4D8E-ADB8-CFCA577B6516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96E0-37B9-4C3D-AE8D-136CE38735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BE4B-FB47-4B94-9CB9-F3924D2E3F6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BC1E-0F13-4EB3-B241-8C1641C24E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26D5-E22A-4A83-A918-F54D09BAEA3D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997A-8C17-46BD-B279-A3F5B6D18B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9DFE-22C9-4116-8C47-580E22E0C4D5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D77C-A75B-4F43-B097-AE805884C2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B2F3-BB9E-4940-B143-0DF828F1B482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1F32-8D51-491C-A19F-EE9262FBA2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05A1-4122-48CB-B2E4-9E675FC980D5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6B48-DCAD-4F9A-B670-9A86A36C78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3C93-08F2-4EB7-9176-61322101B7E9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A3D8-E819-499B-BCA8-EF10CCD728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84F4-E4C5-47BA-BD06-EE848445D6B5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542-A77A-4C59-AE93-63563DC36D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1EC9-B567-45B1-9909-490905EAC1F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6914-0235-4198-9BDD-52BC1D8FC8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6168-55C6-4A77-AE85-049859BE4A02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F1FE-6F19-4ADC-BBE1-5EA9CD320A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FAE1-4BFD-42A2-AD0E-6D9BBDC0F4D8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ACAF-31C4-4EEA-B861-D0418416F6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57F5-091E-418C-8805-971819272098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B6B9-4A5B-4BF9-A748-A2FE0A9020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EDAE-2298-4383-95BD-A0728AC11644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D7CB-311B-4BEC-A210-24349E2C78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18DA-3AC3-4FE5-8AC4-B0F4F563DDA0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0516-6AE7-4A4B-82E1-300AE517D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DE00-2D6B-4944-BD4A-EBD59D24421A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F145-A043-4DFF-A6E9-FF3738CA2A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2114-726A-433B-BC37-037EDD81DAB8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444D-D1D2-4D76-97AD-49B16E236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7978-5A55-4725-8E02-A5C759E6B1E2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97F3-6D20-466B-9322-2BC237C474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F5E9-E6E8-498C-8485-DC9AEDC231B7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38DF-24FB-4BC9-9969-BCCB6E844E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FBC5-613D-47FF-8C30-A8F255C54564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E92-4FD5-4BAF-BA1A-89777C601E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BA23A7-C040-4ABC-ABBF-EC8190098D95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45280-1FEB-4693-9947-369256FFF3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ABB15-8C41-4D3E-81A0-DDF667ABF90B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CA679-BA2D-4540-B597-4A644474A5D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94C38-A553-4CA8-8DD4-F4CDCA3E4652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F5721-202C-4C13-91BA-B902A1891A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EE413-483A-4E9C-A03A-C2F7B4C81CE9}" type="datetimeFigureOut">
              <a:rPr lang="pl-PL"/>
              <a:pPr>
                <a:defRPr/>
              </a:pPr>
              <a:t>2018-08-22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19DE32-DB28-48CE-A8AE-49E4C494EEA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3516F6-3A0E-44AA-A2E0-5449AEC065A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76659-A48C-4D3D-847A-1C041E4E43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sp>
        <p:nvSpPr>
          <p:cNvPr id="5127" name="pole tekstowe 7"/>
          <p:cNvSpPr txBox="1">
            <a:spLocks noChangeArrowheads="1"/>
          </p:cNvSpPr>
          <p:nvPr/>
        </p:nvSpPr>
        <p:spPr bwMode="auto">
          <a:xfrm>
            <a:off x="1042988" y="388938"/>
            <a:ext cx="7561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600" b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UNIWERSYTECKI OŚRODEK TRANSFERU TECHNOLOGII</a:t>
            </a:r>
          </a:p>
        </p:txBody>
      </p:sp>
      <p:sp>
        <p:nvSpPr>
          <p:cNvPr id="9" name="Prostokąt 8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pic>
        <p:nvPicPr>
          <p:cNvPr id="5129" name="Obraz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Obraz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6072188"/>
            <a:ext cx="715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5DE539-76BD-49E7-9540-700CF33345C3}" type="datetimeFigureOut">
              <a:rPr lang="pl-PL"/>
              <a:pPr>
                <a:defRPr/>
              </a:pPr>
              <a:t>2018-08-22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8E8AB2-A1A5-48F6-9AF6-1DE5287CD3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sp>
        <p:nvSpPr>
          <p:cNvPr id="6151" name="pole tekstowe 7"/>
          <p:cNvSpPr txBox="1">
            <a:spLocks noChangeArrowheads="1"/>
          </p:cNvSpPr>
          <p:nvPr/>
        </p:nvSpPr>
        <p:spPr bwMode="auto">
          <a:xfrm>
            <a:off x="611188" y="188913"/>
            <a:ext cx="756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b="1" smtClean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UNIWERSYTECKI OŚRODEK TRANSFERU TECHNOLOGII</a:t>
            </a:r>
          </a:p>
        </p:txBody>
      </p:sp>
      <p:sp>
        <p:nvSpPr>
          <p:cNvPr id="9" name="Prostokąt 8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pic>
        <p:nvPicPr>
          <p:cNvPr id="6153" name="Obraz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Obraz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6072188"/>
            <a:ext cx="7159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349500"/>
            <a:ext cx="9144000" cy="3095625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sp>
        <p:nvSpPr>
          <p:cNvPr id="7171" name="pole tekstowe 7"/>
          <p:cNvSpPr txBox="1">
            <a:spLocks noChangeArrowheads="1"/>
          </p:cNvSpPr>
          <p:nvPr/>
        </p:nvSpPr>
        <p:spPr bwMode="auto">
          <a:xfrm>
            <a:off x="922753" y="3868140"/>
            <a:ext cx="729849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Autor(ka)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Wydział/Jednostka … UW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Praca (</a:t>
            </a: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licencjacka (inżynierska)/magisterska/doktorska</a:t>
            </a: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obrony:</a:t>
            </a:r>
          </a:p>
        </p:txBody>
      </p:sp>
      <p:pic>
        <p:nvPicPr>
          <p:cNvPr id="717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372268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53182" y="2852936"/>
            <a:ext cx="84249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Tytuł</a:t>
            </a:r>
            <a:endParaRPr lang="pl-PL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713"/>
            <a:ext cx="1427162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zostało wymyślone?</a:t>
            </a:r>
          </a:p>
          <a:p>
            <a:pPr marL="0" indent="0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Dlaczego jest to ważne?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 problem  jest rozwiązywany?</a:t>
            </a:r>
          </a:p>
          <a:p>
            <a:pPr marL="0" indent="0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Jakiej dziedziny techniki dotyczy rozwiązanie?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6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 są obecnie dostępne rozwiązania opisywanego problemu?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86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Czy wynik pracy poprawia dotychczasową efektywność rozwiązań?</a:t>
            </a:r>
          </a:p>
          <a:p>
            <a:pPr marL="0" indent="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Czy wynik pracy proponuje nowe rozwiązanie do tej pory nie stosowane?</a:t>
            </a:r>
          </a:p>
        </p:txBody>
      </p:sp>
    </p:spTree>
    <p:extLst>
      <p:ext uri="{BB962C8B-B14F-4D97-AF65-F5344CB8AC3E}">
        <p14:creationId xmlns:p14="http://schemas.microsoft.com/office/powerpoint/2010/main" val="65445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Jakie będą korzyści ekonomiczne i/lub społeczne z przyszłego wdrożenia?</a:t>
            </a:r>
          </a:p>
        </p:txBody>
      </p:sp>
    </p:spTree>
    <p:extLst>
      <p:ext uri="{BB962C8B-B14F-4D97-AF65-F5344CB8AC3E}">
        <p14:creationId xmlns:p14="http://schemas.microsoft.com/office/powerpoint/2010/main" val="48475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Stopień rozwiązania badanego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zagadnienia</a:t>
            </a:r>
          </a:p>
          <a:p>
            <a:pPr marL="0" indent="0"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Czy do wdrożenia trzeba przeprowadzić wiele badań i analiz, czy też wyniki pracy są gotowe do zastosowania w praktyce?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580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sp>
        <p:nvSpPr>
          <p:cNvPr id="8195" name="pole tekstowe 1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 smtClean="0">
                <a:solidFill>
                  <a:srgbClr val="FFFFFF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……</a:t>
            </a:r>
            <a:endParaRPr lang="pl-PL" altLang="pl-PL" sz="2800" b="1" dirty="0">
              <a:solidFill>
                <a:srgbClr val="FFFFFF"/>
              </a:solidFill>
              <a:latin typeface="Times New Roman" pitchFamily="18" charset="0"/>
              <a:ea typeface="Open Sans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-6350" y="5805488"/>
            <a:ext cx="9144000" cy="714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prstClr val="white"/>
              </a:solidFill>
            </a:endParaRPr>
          </a:p>
        </p:txBody>
      </p:sp>
      <p:pic>
        <p:nvPicPr>
          <p:cNvPr id="8197" name="Obraz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021388"/>
            <a:ext cx="186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W\Desktop\BIURO\LOGOTYPY UW ORAZ UOTT\LOGO UOTT 2016\logotyp nowy k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388"/>
            <a:ext cx="714376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608736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Uzyskane patenty lub dokonane zgłoszenia patentowe, ewentualnie planowane zgłoszenia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583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_UOT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_UOTT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W_UOT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UW_UOT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UW_UOT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prezentacja_inkubator_UOTT</Template>
  <TotalTime>1384</TotalTime>
  <Words>119</Words>
  <Application>Microsoft Office PowerPoint</Application>
  <PresentationFormat>Pokaz na ekranie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Projekt niestandardowy</vt:lpstr>
      <vt:lpstr>UW_UOTT</vt:lpstr>
      <vt:lpstr>UW_UOTT1</vt:lpstr>
      <vt:lpstr>1_UW_UOTT</vt:lpstr>
      <vt:lpstr>2_UW_UOTT</vt:lpstr>
      <vt:lpstr>3_UW_UOTT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UOTT</dc:creator>
  <cp:lastModifiedBy>Łukasz P</cp:lastModifiedBy>
  <cp:revision>192</cp:revision>
  <dcterms:created xsi:type="dcterms:W3CDTF">2014-12-02T12:50:02Z</dcterms:created>
  <dcterms:modified xsi:type="dcterms:W3CDTF">2018-08-22T10:21:59Z</dcterms:modified>
</cp:coreProperties>
</file>